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7c541d2e7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7c541d2e7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f6c539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6f6c53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7c541d2e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7c541d2e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7c541d2e7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7c541d2e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7c541d2e7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7c541d2e7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7c541d2e7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7c541d2e7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be960fd71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be960fd71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7c541d2e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7c541d2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be960fd7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be960fd7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2ab5f716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2ab5f716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be960fd71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be960fd7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0d748bb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0d748bb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1c3faeec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1c3faeec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c3faee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1c3faee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7c541d2e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7c541d2e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ublications.aap.org/pediatrics/article/138/5/e20162593/60349/Children-and-Adolescents-and-Digital-Media?autologincheck=redirected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w-HOfseF2wF9YIpXwUUtP65-olnkPyWcgF5BiAtBEy0/edi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martsocial.com/post/using-social-media-responsibly" TargetMode="External"/><Relationship Id="rId4" Type="http://schemas.openxmlformats.org/officeDocument/2006/relationships/hyperlink" Target="https://www.understood.org/en/articles/9-ways-to-protect-your-child-from-online-predators" TargetMode="External"/><Relationship Id="rId5" Type="http://schemas.openxmlformats.org/officeDocument/2006/relationships/hyperlink" Target="https://www.waituntil8th.org/" TargetMode="External"/><Relationship Id="rId6" Type="http://schemas.openxmlformats.org/officeDocument/2006/relationships/hyperlink" Target="https://letgrow.org/kids-screen-time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PTGO General Meeting</a:t>
            </a:r>
            <a:endParaRPr sz="32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Thursday, February 8, 2024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7pm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300" y="1748500"/>
            <a:ext cx="2763277" cy="325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NCYTE Tap Show- Kelly Sayed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68050" y="148032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Read-a-thon School Wide Prize was a performance by NCYTE - Youth Tap Company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AutoNum type="alphaLcPeriod"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To take place next Friday, 2/16 in the morning - one show for the younger grades and one for the older grades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AutoNum type="alphaLcPeriod"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Looking for two volunteers at 7:30 and two volunteers at 11 to help unload and load the mobile tap floor that they are bringing with them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Counselors Corner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9272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ambria"/>
                <a:ea typeface="Cambria"/>
                <a:cs typeface="Cambria"/>
                <a:sym typeface="Cambria"/>
              </a:rPr>
              <a:t>Social Media/Technology Use Presentation- Hope Carr- K-2 Counselor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Technology &amp; Children</a:t>
            </a:r>
            <a:endParaRPr/>
          </a:p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Facts, Tips, and Tricks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remember….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Char char="●"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Don’t freak out. It clouds your judgement.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Char char="●"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How it’s being used matters more than the time spent.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Char char="●"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You don’t have to be on social media for it to be an issue. But at the same time, there are some </a:t>
            </a:r>
            <a:r>
              <a:rPr lang="en" sz="24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benefits.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Does NOT Equal Causation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More research than you ever imagined.....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Girls who use social media are more depressed.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Even a two week break in social media use can alleviate symptoms.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See page 40-41.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on page 90….in the UK getting enough sleep was more of an issue than Social Media.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WITH CAUTION.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Help!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Smart Social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Understood.org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Wait Until 8th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Let Grow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3340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 Can Get Involved with the PTGO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36775" y="132397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the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Join a Committee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Grab a slot on a Sign Up Genius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Attend PTGO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 to RiverParkPTGO.com to sign up to help or follow us on Facebook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727900" y="1264250"/>
            <a:ext cx="3781500" cy="3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Call to Order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Review &amp; Approve Agenda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Treasurer Report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Review Budget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Vote on Budget Allocations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Proposed Revisions to Bylaws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Review of Revisions &amp; Plan to Vote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Committee Updates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Hospitality Committee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Other Committees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Principal Update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Family Fitness Fun Night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Brief Description &amp; Dates</a:t>
            </a:r>
            <a:endParaRPr sz="1465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rabicPeriod"/>
            </a:pPr>
            <a:r>
              <a:rPr lang="en" sz="1465"/>
              <a:t>Spring Family Fun Night &amp; Spring Auction</a:t>
            </a:r>
            <a:endParaRPr sz="1465"/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AutoNum type="alphaLcPeriod"/>
            </a:pPr>
            <a:r>
              <a:rPr lang="en" sz="1465"/>
              <a:t>Brief Description &amp; Date</a:t>
            </a:r>
            <a:endParaRPr sz="1465"/>
          </a:p>
        </p:txBody>
      </p:sp>
      <p:sp>
        <p:nvSpPr>
          <p:cNvPr id="77" name="Google Shape;77;p14"/>
          <p:cNvSpPr txBox="1"/>
          <p:nvPr/>
        </p:nvSpPr>
        <p:spPr>
          <a:xfrm>
            <a:off x="5036775" y="1314600"/>
            <a:ext cx="3000000" cy="3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rabicPeriod" startAt="8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Search for New Board Members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lphaLcPeriod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Additional “Member-at-Large” Positions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lphaLcPeriod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Open Positions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rabicPeriod" startAt="8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NCYTE Show (Read-a-thon Prize)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lphaLcPeriod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Dates &amp; Volunteer Opportunities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rabicPeriod" startAt="8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Special Presentation - Hope Carr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lphaLcPeriod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 Media &amp; Technology Use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rabicPeriod" startAt="8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You Can Get Involved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AutoNum type="arabicPeriod" startAt="8"/>
            </a:pPr>
            <a:r>
              <a:rPr lang="en" sz="14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Adjourn</a:t>
            </a:r>
            <a:endParaRPr sz="14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Bylaw Update-Amelia Howard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149075"/>
            <a:ext cx="8520600" cy="3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1) Cameron Park updated to River Park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2) Number of school staff on the Exec Committee updated to "up to 7" rather than the previous "minimum 5-7"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3</a:t>
            </a:r>
            <a:r>
              <a:rPr lang="en" sz="1420"/>
              <a:t>) Updated to allow someone to serve &gt;2 years in the same position (Chair, Secretary, etc) 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4) Parliamentarian position removed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5) Updated to allow anyone on the PTGO Executive Committee to co-sign checks rather than allowing only one, pre-designated person to co-sign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6) Removed requirement for the Treasurer to be bonded (this is common for PTAs)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7) Updated to allow voting by email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420"/>
              <a:t>8) Updated to keep the membership list electronically rather than in a physical file</a:t>
            </a:r>
            <a:endParaRPr sz="142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72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11200" y="249756"/>
            <a:ext cx="84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" sz="2900"/>
              <a:t>Treasurer’s Report- </a:t>
            </a:r>
            <a:r>
              <a:rPr lang="en" sz="2900"/>
              <a:t>Richard Brandon</a:t>
            </a:r>
            <a:endParaRPr sz="2900">
              <a:solidFill>
                <a:srgbClr val="262626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437750" y="1313225"/>
            <a:ext cx="4115700" cy="10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Bank Jan closing balance:  $64,007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Paypal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 balance:  99 cents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4721350" y="2571750"/>
            <a:ext cx="4115700" cy="228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Dec/Jan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Expenses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:  $6,848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Readathon expense: $1,019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Spirit Wear expense: $1,634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Community events: $457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Grant (Pizza for concert volunteers): $347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Teacher/Specials Reimbursement: $413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 appreciation: $2,978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37750" y="2571750"/>
            <a:ext cx="4115700" cy="228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Upcoming expenses: 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Readathon expenses: $1k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Pebblego &amp; Reflex renewals: $7k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Teacher/Specials reimbursements: $10k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Field trip funds: $5k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 appreciation week: $2k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4721350" y="1321075"/>
            <a:ext cx="4115700" cy="10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Dec/Jan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Deposits:  $4,570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Spiritwear: $2,708 (ytd, xfr from Paypal)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Painted Grape: $329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General donations: $1,533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17900" y="3414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Allocation - Vote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Vote to re-allocate funds from Read-a-thon to usable lines in order to reduce balance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Vote # 1: $2,500 added to “Teacher &amp; Staff Monthly Appreciation”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Vote #2: $5,000 added to “Projects/Discretionary - PTGO”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17900" y="3414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Updates- Kat Murray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Hospitality/Teacher Appreciation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January Luncheon (Thank You to Meghan Brown &amp; Families who donated!)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February School Supply Drive (Update &amp; Date Confirmation)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February Stock-the-Fridge (PTGO - Sponsored)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Budget Allocation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Spirit Wear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Community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Grant Committee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4th Grade Grant Writing Project Update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Spring Carnival Pre-Planning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Principal’s Update- Mr. Tony Widder	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688" y="1526425"/>
            <a:ext cx="2750625" cy="27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2510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Updates	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 Family Fun Night- Alyson Wilson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6-7PM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Thursday, February 29-  Grades K-2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Thursday, March 7- Grades 3-5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2024-2025 PTGO Opportunities- Kat Murray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PTGO Board members have served their required terms and are eligible to rotate off the Board.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 you looking to get involved? Opportunities include:</a:t>
            </a:r>
            <a:endParaRPr/>
          </a:p>
          <a:p>
            <a:pPr indent="-304958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Chair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Vice Chair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Secretary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Treasurer - to be filled by Richard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Treasurer Elect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Member-at-large (Spirit Wear)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Member-at-large (Hospitality/Teacher Appreciation)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Member-at-large (Communications)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04958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Member-at-large (Website/Social Media)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